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DC2AA-2DC4-4694-8363-989BBE22E1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95A0F2-6FED-42E8-A331-68AEC88803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658FB-BF75-4F7C-86A6-6C927345B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C8FC6-03F3-492B-A6D6-D71EEC44D762}" type="datetimeFigureOut">
              <a:rPr lang="en-GB" smtClean="0"/>
              <a:t>06/07/2021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086E1E-EFD2-45D2-A7BE-DA0CEB9C6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8C49A6-8E22-4F44-AD2C-8D900E99A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2DB-A3B3-4EBD-98A2-6FAD31F3D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7946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48141-E482-4528-887B-80EB8F9F6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0F8E3A-6F21-4C9B-A78A-AC4861338A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570E2-D76A-4366-BB75-A1F5161D8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C8FC6-03F3-492B-A6D6-D71EEC44D762}" type="datetimeFigureOut">
              <a:rPr lang="en-GB" smtClean="0"/>
              <a:t>06/07/2021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2A1DD0-4E4D-471F-B7C5-742A6DB7F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BD9C4-E18C-46B8-8E56-CFAE12796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2DB-A3B3-4EBD-98A2-6FAD31F3D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8757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AE59C6-9A20-4E8E-B6A5-764B214485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DD7FA5-CD0B-4D97-AA76-B9B4BEE4B9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08E8F1-4B6E-46E5-989F-627F9999C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C8FC6-03F3-492B-A6D6-D71EEC44D762}" type="datetimeFigureOut">
              <a:rPr lang="en-GB" smtClean="0"/>
              <a:t>06/07/2021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CD0B50-51C6-4743-ADE8-4A37BBF14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12FAA5-55A2-4E49-8C0C-49A92DACF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2DB-A3B3-4EBD-98A2-6FAD31F3D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461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6B44D-DDDB-4298-9E0F-E029D5549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A204F-D609-4266-B62A-BF89F767F1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5FA2E-06B1-4C6C-94E0-30FDA6B1E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C8FC6-03F3-492B-A6D6-D71EEC44D762}" type="datetimeFigureOut">
              <a:rPr lang="en-GB" smtClean="0"/>
              <a:t>06/07/2021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9E8E92-0F4D-4A0E-9FD4-6AB9CB249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85172D-6146-49AD-B33F-5665F782B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2DB-A3B3-4EBD-98A2-6FAD31F3D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633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255A1-1C92-449D-859E-EC0EEA033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19E497-34BC-418E-9174-E526CB1EA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7E151-CFC2-401A-AF14-35D21C744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C8FC6-03F3-492B-A6D6-D71EEC44D762}" type="datetimeFigureOut">
              <a:rPr lang="en-GB" smtClean="0"/>
              <a:t>06/07/2021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97995-796F-4CE7-8DCF-2FB26B638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DEB81-0288-44B7-AAD4-DC1E6E2F1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2DB-A3B3-4EBD-98A2-6FAD31F3D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064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665E7-52AD-42E9-8B6A-E1866B248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48357-3F0E-4ED0-87D4-46350E747C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F625DE-F057-4FB3-880D-5C3DD33570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857354-FA5D-4DDC-A8D9-4DB8F966D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C8FC6-03F3-492B-A6D6-D71EEC44D762}" type="datetimeFigureOut">
              <a:rPr lang="en-GB" smtClean="0"/>
              <a:t>06/07/2021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8583B8-E00E-46F4-94A3-F392F0D55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98BC7B-DE49-4319-B2D1-1B6C36B86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2DB-A3B3-4EBD-98A2-6FAD31F3D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7137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54333-7AE7-4E61-8E4E-17143FA67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010126-D860-40FB-9C6C-98EA538DC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88A88C-0958-4A5C-9EB0-55592A7854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919F10-9D88-4805-83B8-A277F3DFEB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2AEDD5-21CF-4995-903D-3D9C1E88EB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306B99-F621-4F1C-9EAC-736EEA6D4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C8FC6-03F3-492B-A6D6-D71EEC44D762}" type="datetimeFigureOut">
              <a:rPr lang="en-GB" smtClean="0"/>
              <a:t>06/07/2021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EA4E8B-7EAB-4CBF-9EF2-B5898EC97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1C18B7-001B-4176-9B22-A69E3156E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2DB-A3B3-4EBD-98A2-6FAD31F3D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088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FDA24-89E9-43BC-86FE-EF5AB23AE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485994-CD69-442E-BF2F-A086985F2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C8FC6-03F3-492B-A6D6-D71EEC44D762}" type="datetimeFigureOut">
              <a:rPr lang="en-GB" smtClean="0"/>
              <a:t>06/07/2021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BEEFE6-5181-42E1-8891-25F18A08C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68A3BE-E43C-41F0-B8DB-A9E0BAEFA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2DB-A3B3-4EBD-98A2-6FAD31F3D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9797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F4FFE9-B9AE-41C1-A9B8-2937234CE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C8FC6-03F3-492B-A6D6-D71EEC44D762}" type="datetimeFigureOut">
              <a:rPr lang="en-GB" smtClean="0"/>
              <a:t>06/07/2021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DDB291-4973-4C58-8F04-FF4F15B73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C33A93-36DD-42AD-8D8B-E4E09E3EC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2DB-A3B3-4EBD-98A2-6FAD31F3D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301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F4398-B5C7-491C-A488-7B1161051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C0BF1-2F42-4087-AB4E-6E87D29A8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FFCA1-48DC-4A35-850A-3B8AD9BD1C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56620C-371D-4851-B8AA-F2BBA4292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C8FC6-03F3-492B-A6D6-D71EEC44D762}" type="datetimeFigureOut">
              <a:rPr lang="en-GB" smtClean="0"/>
              <a:t>06/07/2021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365624-8F4B-47F9-B253-9A0EC52D0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F2672D-4438-4B13-B918-ED841D0CD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2DB-A3B3-4EBD-98A2-6FAD31F3D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1542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1459E-5E0C-4971-AE58-A4BD0FAB7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9C40F0-0A2A-495A-8F52-255C5EFC01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F3AF89-F02C-49E1-9047-C53E2B2B1E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E9508C-5F30-4BA7-BE0C-ECE0E1091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C8FC6-03F3-492B-A6D6-D71EEC44D762}" type="datetimeFigureOut">
              <a:rPr lang="en-GB" smtClean="0"/>
              <a:t>06/07/2021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2F8FCB-F5C5-4193-9F79-BEE65EB08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2B6C1E-B496-4BF6-8BC4-749AB84F3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42DB-A3B3-4EBD-98A2-6FAD31F3D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3302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D74CFE-B7D7-4656-A9AD-667452BB9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EC28F-52F0-4FE8-81DE-5D166D0C94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4EF00E-890D-4993-9F24-19C39490CE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C8FC6-03F3-492B-A6D6-D71EEC44D762}" type="datetimeFigureOut">
              <a:rPr lang="en-GB" smtClean="0"/>
              <a:t>06/07/2021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96B246-6798-4811-BFCF-6F17A5E78C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F63B0-47B2-427F-A466-3424D33924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D42DB-A3B3-4EBD-98A2-6FAD31F3DF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84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0.jpeg"/><Relationship Id="rId18" Type="http://schemas.openxmlformats.org/officeDocument/2006/relationships/image" Target="../media/image14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9.jpeg"/><Relationship Id="rId17" Type="http://schemas.openxmlformats.org/officeDocument/2006/relationships/image" Target="../media/image13.jpg"/><Relationship Id="rId2" Type="http://schemas.openxmlformats.org/officeDocument/2006/relationships/image" Target="../media/image1.jpg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hyperlink" Target="https://www.olympic.cz/odm2009/cz/program/olympijsky-dum/26-olympijsky-dum-telocvicna-jednota-sokol-tabor.html" TargetMode="External"/><Relationship Id="rId5" Type="http://schemas.openxmlformats.org/officeDocument/2006/relationships/image" Target="../media/image4.jpeg"/><Relationship Id="rId15" Type="http://schemas.openxmlformats.org/officeDocument/2006/relationships/hyperlink" Target="https://jindrichohradecky.denik.cz/galerie/foto.html?mm=jh_chytani_rybar_vajgar&amp;back=2409212532-1164-26&amp;photo=1" TargetMode="External"/><Relationship Id="rId10" Type="http://schemas.openxmlformats.org/officeDocument/2006/relationships/image" Target="../media/image8.jpeg"/><Relationship Id="rId19" Type="http://schemas.openxmlformats.org/officeDocument/2006/relationships/image" Target="../media/image15.jpeg"/><Relationship Id="rId4" Type="http://schemas.openxmlformats.org/officeDocument/2006/relationships/image" Target="../media/image3.jpeg"/><Relationship Id="rId9" Type="http://schemas.openxmlformats.org/officeDocument/2006/relationships/hyperlink" Target="https://www.google.cz/url?sa=i&amp;rct=j&amp;q=&amp;esrc=s&amp;source=images&amp;cd=&amp;ved=2ahUKEwi44KfU7d3lAhXPI1AKHackDG0QjRx6BAgBEAQ&amp;url=https%3A%2F%2Fsvitavsky.denik.cz%2Fgalerie%2Fbicykl180612.html%3Fphoto%3D29%26mm%3D3839061%26back%3D2074374108-1749-39&amp;psig=AOvVaw2N7DRirKe4mgELRxl-33ac&amp;ust=1573413868566850" TargetMode="External"/><Relationship Id="rId1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z/url?sa=i&amp;rct=j&amp;q=&amp;esrc=s&amp;source=images&amp;cd=&amp;ved=2ahUKEwi44KfU7d3lAhXPI1AKHackDG0QjRx6BAgBEAQ&amp;url=https%3A%2F%2Fsvitavsky.denik.cz%2Fgalerie%2Fbicykl180612.html%3Fphoto%3D29%26mm%3D3839061%26back%3D2074374108-1749-39&amp;psig=AOvVaw2N7DRirKe4mgELRxl-33ac&amp;ust=1573413868566850" TargetMode="External"/><Relationship Id="rId13" Type="http://schemas.openxmlformats.org/officeDocument/2006/relationships/image" Target="../media/image13.jpg"/><Relationship Id="rId18" Type="http://schemas.openxmlformats.org/officeDocument/2006/relationships/image" Target="../media/image9.jpeg"/><Relationship Id="rId3" Type="http://schemas.openxmlformats.org/officeDocument/2006/relationships/image" Target="../media/image1.jp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hyperlink" Target="https://www.olympic.cz/odm2009/cz/program/olympijsky-dum/26-olympijsky-dum-telocvicna-jednota-sokol-tabor.html" TargetMode="External"/><Relationship Id="rId2" Type="http://schemas.openxmlformats.org/officeDocument/2006/relationships/image" Target="../media/image11.jpeg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hyperlink" Target="https://jindrichohradecky.denik.cz/galerie/foto.html?mm=jh_chytani_rybar_vajgar&amp;back=2409212532-1164-26&amp;photo=1" TargetMode="External"/><Relationship Id="rId5" Type="http://schemas.openxmlformats.org/officeDocument/2006/relationships/image" Target="../media/image4.jpeg"/><Relationship Id="rId15" Type="http://schemas.openxmlformats.org/officeDocument/2006/relationships/image" Target="../media/image3.jpeg"/><Relationship Id="rId10" Type="http://schemas.openxmlformats.org/officeDocument/2006/relationships/image" Target="../media/image10.jpeg"/><Relationship Id="rId19" Type="http://schemas.openxmlformats.org/officeDocument/2006/relationships/image" Target="../media/image14.png"/><Relationship Id="rId4" Type="http://schemas.openxmlformats.org/officeDocument/2006/relationships/image" Target="../media/image2.jpeg"/><Relationship Id="rId9" Type="http://schemas.openxmlformats.org/officeDocument/2006/relationships/image" Target="../media/image8.jpeg"/><Relationship Id="rId1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D2EB4-E4D6-4A3C-A950-75619F142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11345C0B-016F-4338-80A2-22F45B3562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3" y="1083076"/>
            <a:ext cx="10582485" cy="5956915"/>
          </a:xfrm>
        </p:spPr>
      </p:pic>
      <p:pic>
        <p:nvPicPr>
          <p:cNvPr id="5" name="Picture 4" descr="Sanitní vůz Škoda 1203 v provedení blízkém obvyklé podobě sanitek v 80. letech 20. století v Československu">
            <a:extLst>
              <a:ext uri="{FF2B5EF4-FFF2-40B4-BE49-F238E27FC236}">
                <a16:creationId xmlns:a16="http://schemas.microsoft.com/office/drawing/2014/main" id="{E6213E37-8CA4-4957-954E-CFE439DCB01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938" y="0"/>
            <a:ext cx="9099612" cy="7466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A92F79-7245-441B-A0F4-47C3DC81BFE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167" y="835641"/>
            <a:ext cx="10111665" cy="612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D0CE47-8932-4277-85CC-06E1F8BB350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245" y="-822325"/>
            <a:ext cx="5731510" cy="850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26D254-8CF2-45AD-8168-C0655F369543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536" y="365125"/>
            <a:ext cx="6754809" cy="700334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Content Placeholder 3">
            <a:hlinkClick r:id="" action="ppaction://noaction"/>
            <a:extLst>
              <a:ext uri="{FF2B5EF4-FFF2-40B4-BE49-F238E27FC236}">
                <a16:creationId xmlns:a16="http://schemas.microsoft.com/office/drawing/2014/main" id="{00E58C36-8D37-46A4-A840-5CF965981160}"/>
              </a:ext>
            </a:extLst>
          </p:cNvPr>
          <p:cNvPicPr>
            <a:picLocks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22131" b="1331"/>
          <a:stretch/>
        </p:blipFill>
        <p:spPr bwMode="auto">
          <a:xfrm>
            <a:off x="2362200" y="-214205"/>
            <a:ext cx="7687322" cy="6707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image of a pigeon">
            <a:extLst>
              <a:ext uri="{FF2B5EF4-FFF2-40B4-BE49-F238E27FC236}">
                <a16:creationId xmlns:a16="http://schemas.microsoft.com/office/drawing/2014/main" id="{A4F70A79-290C-4799-AA58-63FC32C81AF2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450" y="429487"/>
            <a:ext cx="7189064" cy="6127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Výsledek obrázku pro cyklista stara">
            <a:hlinkClick r:id="rId9" tgtFrame="&quot;_blank&quot;"/>
            <a:extLst>
              <a:ext uri="{FF2B5EF4-FFF2-40B4-BE49-F238E27FC236}">
                <a16:creationId xmlns:a16="http://schemas.microsoft.com/office/drawing/2014/main" id="{14F6BACA-1AC3-487C-973C-FC06D670960A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492" y="595559"/>
            <a:ext cx="8114190" cy="542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Olympijský dům - Tělocvičná jednota Sokol Tábor">
            <a:hlinkClick r:id="rId11"/>
            <a:extLst>
              <a:ext uri="{FF2B5EF4-FFF2-40B4-BE49-F238E27FC236}">
                <a16:creationId xmlns:a16="http://schemas.microsoft.com/office/drawing/2014/main" id="{0D821967-35DE-4CEB-8CFF-84B144C013B0}"/>
              </a:ext>
            </a:extLst>
          </p:cNvPr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864" y="331832"/>
            <a:ext cx="7856854" cy="687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Content Placeholder 3" descr="A 1959 P50">
            <a:extLst>
              <a:ext uri="{FF2B5EF4-FFF2-40B4-BE49-F238E27FC236}">
                <a16:creationId xmlns:a16="http://schemas.microsoft.com/office/drawing/2014/main" id="{4F9ABE8C-C853-4D5C-9C13-6359A4F0DD11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900" y="896614"/>
            <a:ext cx="7696939" cy="5628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Tatra - stará velká fotografie - Ostrava - Sbazar.cz">
            <a:extLst>
              <a:ext uri="{FF2B5EF4-FFF2-40B4-BE49-F238E27FC236}">
                <a16:creationId xmlns:a16="http://schemas.microsoft.com/office/drawing/2014/main" id="{83DAAE59-35C2-4252-B8A1-FB9A0F34F9AC}"/>
              </a:ext>
            </a:extLst>
          </p:cNvPr>
          <p:cNvPicPr/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2" t="6916" r="4207" b="4774"/>
          <a:stretch/>
        </p:blipFill>
        <p:spPr bwMode="auto">
          <a:xfrm>
            <a:off x="1352828" y="418899"/>
            <a:ext cx="8341588" cy="6621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Content Placeholder 3" descr="Rybaření u Vajgaru.">
            <a:hlinkClick r:id="rId15"/>
            <a:extLst>
              <a:ext uri="{FF2B5EF4-FFF2-40B4-BE49-F238E27FC236}">
                <a16:creationId xmlns:a16="http://schemas.microsoft.com/office/drawing/2014/main" id="{67DAAFAD-FD4C-465E-9246-B2283363671D}"/>
              </a:ext>
            </a:extLst>
          </p:cNvPr>
          <p:cNvPicPr>
            <a:picLocks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16" y="1553592"/>
            <a:ext cx="10369118" cy="5051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Content Placeholder 8">
            <a:extLst>
              <a:ext uri="{FF2B5EF4-FFF2-40B4-BE49-F238E27FC236}">
                <a16:creationId xmlns:a16="http://schemas.microsoft.com/office/drawing/2014/main" id="{F49C7BE6-FA48-4CE4-BF38-E57112396F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70" y="835641"/>
            <a:ext cx="8710612" cy="5167312"/>
          </a:xfrm>
          <a:prstGeom prst="rect">
            <a:avLst/>
          </a:prstGeom>
        </p:spPr>
      </p:pic>
      <p:pic>
        <p:nvPicPr>
          <p:cNvPr id="17" name="Picture 16" descr="Výsledek obrázku pro hospoda u slunce">
            <a:extLst>
              <a:ext uri="{FF2B5EF4-FFF2-40B4-BE49-F238E27FC236}">
                <a16:creationId xmlns:a16="http://schemas.microsoft.com/office/drawing/2014/main" id="{6BFDD356-3F9C-4C50-81C8-4AC5DAC3C158}"/>
              </a:ext>
            </a:extLst>
          </p:cNvPr>
          <p:cNvPicPr/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8"/>
          <a:stretch/>
        </p:blipFill>
        <p:spPr bwMode="auto">
          <a:xfrm>
            <a:off x="2563756" y="656947"/>
            <a:ext cx="5777629" cy="481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 descr="Srna">
            <a:extLst>
              <a:ext uri="{FF2B5EF4-FFF2-40B4-BE49-F238E27FC236}">
                <a16:creationId xmlns:a16="http://schemas.microsoft.com/office/drawing/2014/main" id="{750576CE-2352-4427-AB46-D6EF693FCAAA}"/>
              </a:ext>
            </a:extLst>
          </p:cNvPr>
          <p:cNvPicPr/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510" y="656947"/>
            <a:ext cx="5752003" cy="7141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302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6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9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Tatra - stará velká fotografie - Ostrava - Sbazar.cz">
            <a:extLst>
              <a:ext uri="{FF2B5EF4-FFF2-40B4-BE49-F238E27FC236}">
                <a16:creationId xmlns:a16="http://schemas.microsoft.com/office/drawing/2014/main" id="{3085C6AC-8612-4A85-8497-9D14820F3469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4" t="25921" r="23264" b="24946"/>
          <a:stretch/>
        </p:blipFill>
        <p:spPr bwMode="auto">
          <a:xfrm>
            <a:off x="47451" y="4197157"/>
            <a:ext cx="3119120" cy="1995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Content Placeholder 5">
            <a:extLst>
              <a:ext uri="{FF2B5EF4-FFF2-40B4-BE49-F238E27FC236}">
                <a16:creationId xmlns:a16="http://schemas.microsoft.com/office/drawing/2014/main" id="{CA962323-D564-4BEB-8605-5A304B8BDF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1" t="1756"/>
          <a:stretch/>
        </p:blipFill>
        <p:spPr>
          <a:xfrm>
            <a:off x="130431" y="665130"/>
            <a:ext cx="2104770" cy="1606844"/>
          </a:xfrm>
          <a:prstGeom prst="rect">
            <a:avLst/>
          </a:prstGeom>
        </p:spPr>
      </p:pic>
      <p:pic>
        <p:nvPicPr>
          <p:cNvPr id="3" name="Picture 2" descr="Sanitní vůz Škoda 1203 v provedení blízkém obvyklé podobě sanitek v 80. letech 20. století v Československu">
            <a:extLst>
              <a:ext uri="{FF2B5EF4-FFF2-40B4-BE49-F238E27FC236}">
                <a16:creationId xmlns:a16="http://schemas.microsoft.com/office/drawing/2014/main" id="{A9E5F86C-7767-4DA8-AC8C-B36E5D71A688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0" b="7048"/>
          <a:stretch/>
        </p:blipFill>
        <p:spPr bwMode="auto">
          <a:xfrm>
            <a:off x="2278124" y="665130"/>
            <a:ext cx="2637684" cy="1606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B97D5A-0A0B-46ED-B342-C670D64FA936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1" b="23027"/>
          <a:stretch/>
        </p:blipFill>
        <p:spPr bwMode="auto">
          <a:xfrm>
            <a:off x="7527341" y="665130"/>
            <a:ext cx="2381759" cy="1606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Content Placeholder 3">
            <a:hlinkClick r:id="" action="ppaction://noaction"/>
            <a:extLst>
              <a:ext uri="{FF2B5EF4-FFF2-40B4-BE49-F238E27FC236}">
                <a16:creationId xmlns:a16="http://schemas.microsoft.com/office/drawing/2014/main" id="{53CFEC08-7FF5-4542-9D54-EBB396FFD251}"/>
              </a:ext>
            </a:extLst>
          </p:cNvPr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5" t="12970" r="45604" b="13851"/>
          <a:stretch/>
        </p:blipFill>
        <p:spPr bwMode="auto">
          <a:xfrm>
            <a:off x="47451" y="2360206"/>
            <a:ext cx="2821555" cy="1802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image of a pigeon">
            <a:extLst>
              <a:ext uri="{FF2B5EF4-FFF2-40B4-BE49-F238E27FC236}">
                <a16:creationId xmlns:a16="http://schemas.microsoft.com/office/drawing/2014/main" id="{7F5D824A-0E15-4041-A0B4-7896243B14C6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980" y="2271974"/>
            <a:ext cx="2381760" cy="1985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Výsledek obrázku pro cyklista stara">
            <a:hlinkClick r:id="rId8" tgtFrame="&quot;_blank&quot;"/>
            <a:extLst>
              <a:ext uri="{FF2B5EF4-FFF2-40B4-BE49-F238E27FC236}">
                <a16:creationId xmlns:a16="http://schemas.microsoft.com/office/drawing/2014/main" id="{FF81C519-1BF3-4A13-BA69-CF4D92742621}"/>
              </a:ext>
            </a:extLst>
          </p:cNvPr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" t="4640" r="8902" b="7154"/>
          <a:stretch/>
        </p:blipFill>
        <p:spPr bwMode="auto">
          <a:xfrm>
            <a:off x="5102071" y="2279385"/>
            <a:ext cx="2654838" cy="1755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Content Placeholder 3" descr="A 1959 P50">
            <a:extLst>
              <a:ext uri="{FF2B5EF4-FFF2-40B4-BE49-F238E27FC236}">
                <a16:creationId xmlns:a16="http://schemas.microsoft.com/office/drawing/2014/main" id="{FEE0007D-8B39-408F-AF85-C3130423524D}"/>
              </a:ext>
            </a:extLst>
          </p:cNvPr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" t="15056"/>
          <a:stretch/>
        </p:blipFill>
        <p:spPr bwMode="auto">
          <a:xfrm>
            <a:off x="9849846" y="2279385"/>
            <a:ext cx="2750529" cy="1755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Content Placeholder 3" descr="Rybaření u Vajgaru.">
            <a:hlinkClick r:id="rId11"/>
            <a:extLst>
              <a:ext uri="{FF2B5EF4-FFF2-40B4-BE49-F238E27FC236}">
                <a16:creationId xmlns:a16="http://schemas.microsoft.com/office/drawing/2014/main" id="{2500C867-3722-4CBA-86A7-6234BE8F8EC1}"/>
              </a:ext>
            </a:extLst>
          </p:cNvPr>
          <p:cNvPicPr>
            <a:picLocks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5" t="3058" r="-1446" b="16206"/>
          <a:stretch/>
        </p:blipFill>
        <p:spPr bwMode="auto">
          <a:xfrm>
            <a:off x="2797980" y="4197157"/>
            <a:ext cx="3119121" cy="2091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Content Placeholder 8">
            <a:extLst>
              <a:ext uri="{FF2B5EF4-FFF2-40B4-BE49-F238E27FC236}">
                <a16:creationId xmlns:a16="http://schemas.microsoft.com/office/drawing/2014/main" id="{970F4C69-24FE-48D1-9588-F724BB688F3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4" t="6828" r="19729" b="8756"/>
          <a:stretch/>
        </p:blipFill>
        <p:spPr>
          <a:xfrm>
            <a:off x="5456058" y="4208748"/>
            <a:ext cx="2789914" cy="2046227"/>
          </a:xfrm>
          <a:prstGeom prst="rect">
            <a:avLst/>
          </a:prstGeom>
        </p:spPr>
      </p:pic>
      <p:pic>
        <p:nvPicPr>
          <p:cNvPr id="11" name="Picture 10" descr="Srna">
            <a:extLst>
              <a:ext uri="{FF2B5EF4-FFF2-40B4-BE49-F238E27FC236}">
                <a16:creationId xmlns:a16="http://schemas.microsoft.com/office/drawing/2014/main" id="{A62AAC7E-ADE2-4D20-8A65-FF3BF1AE99A0}"/>
              </a:ext>
            </a:extLst>
          </p:cNvPr>
          <p:cNvPicPr/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2" t="12496" r="13514" b="9727"/>
          <a:stretch/>
        </p:blipFill>
        <p:spPr bwMode="auto">
          <a:xfrm>
            <a:off x="10494335" y="3964995"/>
            <a:ext cx="2042289" cy="2695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216789-36F6-48A1-9A5E-1C6A120994D0}"/>
              </a:ext>
            </a:extLst>
          </p:cNvPr>
          <p:cNvPicPr/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97" r="21395" b="5493"/>
          <a:stretch/>
        </p:blipFill>
        <p:spPr bwMode="auto">
          <a:xfrm>
            <a:off x="4975062" y="665130"/>
            <a:ext cx="2512575" cy="1606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A462D5A-D3EF-448D-9963-3D00CC693E46}"/>
              </a:ext>
            </a:extLst>
          </p:cNvPr>
          <p:cNvPicPr/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29" r="13869" b="24334"/>
          <a:stretch/>
        </p:blipFill>
        <p:spPr bwMode="auto">
          <a:xfrm>
            <a:off x="9909100" y="665130"/>
            <a:ext cx="2215838" cy="1606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Olympijský dům - Tělocvičná jednota Sokol Tábor">
            <a:hlinkClick r:id="rId17"/>
            <a:extLst>
              <a:ext uri="{FF2B5EF4-FFF2-40B4-BE49-F238E27FC236}">
                <a16:creationId xmlns:a16="http://schemas.microsoft.com/office/drawing/2014/main" id="{50C03726-6A2A-480B-B842-CE84F76296D0}"/>
              </a:ext>
            </a:extLst>
          </p:cNvPr>
          <p:cNvPicPr/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8" t="173" r="11150" b="22797"/>
          <a:stretch/>
        </p:blipFill>
        <p:spPr bwMode="auto">
          <a:xfrm>
            <a:off x="7749549" y="2271974"/>
            <a:ext cx="2159551" cy="1843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Výsledek obrázku pro hospoda u slunce">
            <a:extLst>
              <a:ext uri="{FF2B5EF4-FFF2-40B4-BE49-F238E27FC236}">
                <a16:creationId xmlns:a16="http://schemas.microsoft.com/office/drawing/2014/main" id="{9CE90BD3-941B-48A3-A881-B42E3B21D9BB}"/>
              </a:ext>
            </a:extLst>
          </p:cNvPr>
          <p:cNvPicPr/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8" r="14287"/>
          <a:stretch/>
        </p:blipFill>
        <p:spPr bwMode="auto">
          <a:xfrm>
            <a:off x="8183601" y="3947955"/>
            <a:ext cx="2334235" cy="2556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737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Werkman</dc:creator>
  <cp:lastModifiedBy>Erik Werkman</cp:lastModifiedBy>
  <cp:revision>10</cp:revision>
  <dcterms:created xsi:type="dcterms:W3CDTF">2019-11-09T19:29:52Z</dcterms:created>
  <dcterms:modified xsi:type="dcterms:W3CDTF">2021-07-06T20:48:09Z</dcterms:modified>
</cp:coreProperties>
</file>